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5" d="100"/>
          <a:sy n="45" d="100"/>
        </p:scale>
        <p:origin x="1114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9D5FD-8068-E14F-BF37-C086E4986EAE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A70FC-BDB9-8F41-AE05-BB6ECD44EF6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71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9D5FD-8068-E14F-BF37-C086E4986EAE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A70FC-BDB9-8F41-AE05-BB6ECD44EF6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9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9D5FD-8068-E14F-BF37-C086E4986EAE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A70FC-BDB9-8F41-AE05-BB6ECD44EF6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53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9D5FD-8068-E14F-BF37-C086E4986EAE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A70FC-BDB9-8F41-AE05-BB6ECD44EF6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38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9D5FD-8068-E14F-BF37-C086E4986EAE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A70FC-BDB9-8F41-AE05-BB6ECD44EF6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2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9D5FD-8068-E14F-BF37-C086E4986EAE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A70FC-BDB9-8F41-AE05-BB6ECD44EF6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4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9D5FD-8068-E14F-BF37-C086E4986EAE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A70FC-BDB9-8F41-AE05-BB6ECD44EF6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6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9D5FD-8068-E14F-BF37-C086E4986EAE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A70FC-BDB9-8F41-AE05-BB6ECD44EF6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65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9D5FD-8068-E14F-BF37-C086E4986EAE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A70FC-BDB9-8F41-AE05-BB6ECD44EF6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8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9D5FD-8068-E14F-BF37-C086E4986EAE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A70FC-BDB9-8F41-AE05-BB6ECD44EF6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9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9D5FD-8068-E14F-BF37-C086E4986EAE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A70FC-BDB9-8F41-AE05-BB6ECD44EF6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8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9D5FD-8068-E14F-BF37-C086E4986EAE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A70FC-BDB9-8F41-AE05-BB6ECD44EF6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8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08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10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" b="627"/>
          <a:stretch>
            <a:fillRect/>
          </a:stretch>
        </p:blipFill>
        <p:spPr>
          <a:xfrm>
            <a:off x="-100587" y="-40396"/>
            <a:ext cx="9392324" cy="6992808"/>
          </a:xfrm>
        </p:spPr>
      </p:pic>
    </p:spTree>
    <p:extLst>
      <p:ext uri="{BB962C8B-B14F-4D97-AF65-F5344CB8AC3E}">
        <p14:creationId xmlns:p14="http://schemas.microsoft.com/office/powerpoint/2010/main" val="1583279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1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" b="373"/>
          <a:stretch>
            <a:fillRect/>
          </a:stretch>
        </p:blipFill>
        <p:spPr>
          <a:xfrm>
            <a:off x="4084" y="0"/>
            <a:ext cx="9212716" cy="6858000"/>
          </a:xfrm>
        </p:spPr>
      </p:pic>
    </p:spTree>
    <p:extLst>
      <p:ext uri="{BB962C8B-B14F-4D97-AF65-F5344CB8AC3E}">
        <p14:creationId xmlns:p14="http://schemas.microsoft.com/office/powerpoint/2010/main" val="276559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/>
          <a:stretch/>
        </p:blipFill>
        <p:spPr>
          <a:xfrm>
            <a:off x="0" y="1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199767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1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r="839"/>
          <a:stretch>
            <a:fillRect/>
          </a:stretch>
        </p:blipFill>
        <p:spPr>
          <a:xfrm>
            <a:off x="0" y="0"/>
            <a:ext cx="9144000" cy="6858001"/>
          </a:xfrm>
        </p:spPr>
      </p:pic>
    </p:spTree>
    <p:extLst>
      <p:ext uri="{BB962C8B-B14F-4D97-AF65-F5344CB8AC3E}">
        <p14:creationId xmlns:p14="http://schemas.microsoft.com/office/powerpoint/2010/main" val="3985041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" b="797"/>
          <a:stretch>
            <a:fillRect/>
          </a:stretch>
        </p:blipFill>
        <p:spPr>
          <a:xfrm>
            <a:off x="-292693" y="-20822"/>
            <a:ext cx="9436693" cy="6964658"/>
          </a:xfrm>
        </p:spPr>
      </p:pic>
    </p:spTree>
    <p:extLst>
      <p:ext uri="{BB962C8B-B14F-4D97-AF65-F5344CB8AC3E}">
        <p14:creationId xmlns:p14="http://schemas.microsoft.com/office/powerpoint/2010/main" val="693996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4" r="-1415" b="-1560"/>
          <a:stretch/>
        </p:blipFill>
        <p:spPr>
          <a:xfrm>
            <a:off x="-251467" y="0"/>
            <a:ext cx="9584068" cy="6966458"/>
          </a:xfrm>
        </p:spPr>
      </p:pic>
    </p:spTree>
    <p:extLst>
      <p:ext uri="{BB962C8B-B14F-4D97-AF65-F5344CB8AC3E}">
        <p14:creationId xmlns:p14="http://schemas.microsoft.com/office/powerpoint/2010/main" val="816362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16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1" b="6081"/>
          <a:stretch>
            <a:fillRect/>
          </a:stretch>
        </p:blipFill>
        <p:spPr>
          <a:xfrm>
            <a:off x="0" y="0"/>
            <a:ext cx="9322154" cy="6858000"/>
          </a:xfrm>
        </p:spPr>
      </p:pic>
    </p:spTree>
    <p:extLst>
      <p:ext uri="{BB962C8B-B14F-4D97-AF65-F5344CB8AC3E}">
        <p14:creationId xmlns:p14="http://schemas.microsoft.com/office/powerpoint/2010/main" val="1948077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7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60" t="-5339" r="-1357" b="2004"/>
          <a:stretch/>
        </p:blipFill>
        <p:spPr>
          <a:xfrm>
            <a:off x="-364630" y="-389821"/>
            <a:ext cx="9631221" cy="7247821"/>
          </a:xfrm>
        </p:spPr>
      </p:pic>
    </p:spTree>
    <p:extLst>
      <p:ext uri="{BB962C8B-B14F-4D97-AF65-F5344CB8AC3E}">
        <p14:creationId xmlns:p14="http://schemas.microsoft.com/office/powerpoint/2010/main" val="2910114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8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8" b="2598"/>
          <a:stretch>
            <a:fillRect/>
          </a:stretch>
        </p:blipFill>
        <p:spPr>
          <a:xfrm>
            <a:off x="0" y="0"/>
            <a:ext cx="9645109" cy="6858000"/>
          </a:xfrm>
        </p:spPr>
      </p:pic>
    </p:spTree>
    <p:extLst>
      <p:ext uri="{BB962C8B-B14F-4D97-AF65-F5344CB8AC3E}">
        <p14:creationId xmlns:p14="http://schemas.microsoft.com/office/powerpoint/2010/main" val="111707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9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5"/>
          <a:stretch/>
        </p:blipFill>
        <p:spPr>
          <a:xfrm>
            <a:off x="0" y="-540719"/>
            <a:ext cx="9144000" cy="7398719"/>
          </a:xfrm>
        </p:spPr>
      </p:pic>
    </p:spTree>
    <p:extLst>
      <p:ext uri="{BB962C8B-B14F-4D97-AF65-F5344CB8AC3E}">
        <p14:creationId xmlns:p14="http://schemas.microsoft.com/office/powerpoint/2010/main" val="42286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 descr="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23890" y="0"/>
            <a:ext cx="9120110" cy="6858001"/>
          </a:xfrm>
        </p:spPr>
      </p:pic>
    </p:spTree>
    <p:extLst>
      <p:ext uri="{BB962C8B-B14F-4D97-AF65-F5344CB8AC3E}">
        <p14:creationId xmlns:p14="http://schemas.microsoft.com/office/powerpoint/2010/main" val="1344483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2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" b="691"/>
          <a:stretch/>
        </p:blipFill>
        <p:spPr>
          <a:xfrm>
            <a:off x="-324134" y="-353678"/>
            <a:ext cx="9920288" cy="7337426"/>
          </a:xfrm>
        </p:spPr>
      </p:pic>
    </p:spTree>
    <p:extLst>
      <p:ext uri="{BB962C8B-B14F-4D97-AF65-F5344CB8AC3E}">
        <p14:creationId xmlns:p14="http://schemas.microsoft.com/office/powerpoint/2010/main" val="2560136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9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5"/>
          <a:stretch/>
        </p:blipFill>
        <p:spPr>
          <a:xfrm>
            <a:off x="0" y="-540719"/>
            <a:ext cx="9144000" cy="7398719"/>
          </a:xfrm>
        </p:spPr>
      </p:pic>
    </p:spTree>
    <p:extLst>
      <p:ext uri="{BB962C8B-B14F-4D97-AF65-F5344CB8AC3E}">
        <p14:creationId xmlns:p14="http://schemas.microsoft.com/office/powerpoint/2010/main" val="3865856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2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-3" r="-170" b="3"/>
          <a:stretch/>
        </p:blipFill>
        <p:spPr>
          <a:xfrm>
            <a:off x="-1138822" y="-654366"/>
            <a:ext cx="11449004" cy="8613776"/>
          </a:xfrm>
        </p:spPr>
      </p:pic>
    </p:spTree>
    <p:extLst>
      <p:ext uri="{BB962C8B-B14F-4D97-AF65-F5344CB8AC3E}">
        <p14:creationId xmlns:p14="http://schemas.microsoft.com/office/powerpoint/2010/main" val="4272323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6002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4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" b="55"/>
          <a:stretch/>
        </p:blipFill>
        <p:spPr>
          <a:xfrm>
            <a:off x="-7938" y="1588"/>
            <a:ext cx="9151938" cy="6856412"/>
          </a:xfrm>
        </p:spPr>
      </p:pic>
    </p:spTree>
    <p:extLst>
      <p:ext uri="{BB962C8B-B14F-4D97-AF65-F5344CB8AC3E}">
        <p14:creationId xmlns:p14="http://schemas.microsoft.com/office/powerpoint/2010/main" val="3260213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9" b="7009"/>
          <a:stretch>
            <a:fillRect/>
          </a:stretch>
        </p:blipFill>
        <p:spPr>
          <a:xfrm>
            <a:off x="-1187251" y="0"/>
            <a:ext cx="10634730" cy="6858000"/>
          </a:xfrm>
        </p:spPr>
      </p:pic>
    </p:spTree>
    <p:extLst>
      <p:ext uri="{BB962C8B-B14F-4D97-AF65-F5344CB8AC3E}">
        <p14:creationId xmlns:p14="http://schemas.microsoft.com/office/powerpoint/2010/main" val="3066526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6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" b="370"/>
          <a:stretch>
            <a:fillRect/>
          </a:stretch>
        </p:blipFill>
        <p:spPr>
          <a:xfrm>
            <a:off x="0" y="-176213"/>
            <a:ext cx="9212263" cy="7034213"/>
          </a:xfrm>
        </p:spPr>
      </p:pic>
    </p:spTree>
    <p:extLst>
      <p:ext uri="{BB962C8B-B14F-4D97-AF65-F5344CB8AC3E}">
        <p14:creationId xmlns:p14="http://schemas.microsoft.com/office/powerpoint/2010/main" val="63989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7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8" t="3105"/>
          <a:stretch/>
        </p:blipFill>
        <p:spPr>
          <a:xfrm>
            <a:off x="-100587" y="6411"/>
            <a:ext cx="9244587" cy="6851589"/>
          </a:xfrm>
        </p:spPr>
      </p:pic>
    </p:spTree>
    <p:extLst>
      <p:ext uri="{BB962C8B-B14F-4D97-AF65-F5344CB8AC3E}">
        <p14:creationId xmlns:p14="http://schemas.microsoft.com/office/powerpoint/2010/main" val="268207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8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" t="1" r="-515" b="-4066"/>
          <a:stretch/>
        </p:blipFill>
        <p:spPr>
          <a:xfrm>
            <a:off x="0" y="0"/>
            <a:ext cx="9241444" cy="7155080"/>
          </a:xfrm>
        </p:spPr>
      </p:pic>
    </p:spTree>
    <p:extLst>
      <p:ext uri="{BB962C8B-B14F-4D97-AF65-F5344CB8AC3E}">
        <p14:creationId xmlns:p14="http://schemas.microsoft.com/office/powerpoint/2010/main" val="1576992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9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3299"/>
          <a:stretch/>
        </p:blipFill>
        <p:spPr>
          <a:xfrm>
            <a:off x="1" y="-1"/>
            <a:ext cx="9143999" cy="7230529"/>
          </a:xfrm>
        </p:spPr>
      </p:pic>
    </p:spTree>
    <p:extLst>
      <p:ext uri="{BB962C8B-B14F-4D97-AF65-F5344CB8AC3E}">
        <p14:creationId xmlns:p14="http://schemas.microsoft.com/office/powerpoint/2010/main" val="1843404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0</Words>
  <Application>Microsoft Office PowerPoint</Application>
  <PresentationFormat>Apresentação na tela (4:3)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Denise Lagrotta</dc:creator>
  <cp:lastModifiedBy>Vitoria Barros</cp:lastModifiedBy>
  <cp:revision>7</cp:revision>
  <dcterms:created xsi:type="dcterms:W3CDTF">2018-11-01T18:05:24Z</dcterms:created>
  <dcterms:modified xsi:type="dcterms:W3CDTF">2018-11-01T19:34:57Z</dcterms:modified>
</cp:coreProperties>
</file>